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73FE3-9D94-43E7-A321-19DE1A1A860D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BC4D-01DF-473C-BBF1-4774016E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01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5F329-CA32-440E-AF06-C481A8296EC8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9CED6-12A2-46F2-A815-FE83FBAD28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211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74BCA-629D-4A97-9712-AE74DF05FFE9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8080B-9F2D-41C6-9C12-30ABC0D5FE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62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3F49-188E-4B1B-B261-354E4366C96B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59CC-1E53-4BE0-934B-0020150814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873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3F18E-7EAC-4D25-A2D0-7029FC048032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07FEA-36D0-4E7E-8EC7-65CFF547F2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49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3E25A-C624-4C78-8C6E-E72DFBA7E89D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4F330-6D8A-4259-9641-DE205CD488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90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C9707-D031-48D3-B841-2805AC3C480C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5757D-F59D-4143-9102-94B63455D5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570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321CA-A1DE-4034-A656-19D7D64EE106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CA0A4-A688-4C81-835D-FE39C9D2A6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78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962A4-B3FE-42C2-B265-322664905884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69E6E-62C0-4E3C-B1B9-1AC8CF8F17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53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16550-EF26-41FD-AA94-277C61081F5D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EC452-F120-42DB-A02C-FD33534D54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571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4F471-ED21-4C7D-AF12-3B918D0342BB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0678F-9003-4175-990D-2FA577DB29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033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2179638"/>
            <a:ext cx="822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2430909D-6BDD-4D23-808D-671AF21CB958}" type="datetimeFigureOut">
              <a:rPr lang="en-US"/>
              <a:pPr>
                <a:defRPr/>
              </a:pPr>
              <a:t>5/25/2010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F3ED1363-B53F-42D8-8232-3F7C44DA46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29" r:id="rId2"/>
    <p:sldLayoutId id="2147483737" r:id="rId3"/>
    <p:sldLayoutId id="2147483730" r:id="rId4"/>
    <p:sldLayoutId id="2147483731" r:id="rId5"/>
    <p:sldLayoutId id="2147483732" r:id="rId6"/>
    <p:sldLayoutId id="2147483733" r:id="rId7"/>
    <p:sldLayoutId id="2147483738" r:id="rId8"/>
    <p:sldLayoutId id="2147483739" r:id="rId9"/>
    <p:sldLayoutId id="2147483734" r:id="rId10"/>
    <p:sldLayoutId id="21474837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rgbClr val="FFFFD2"/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rgbClr val="FFFFD2"/>
          </a:solidFill>
          <a:latin typeface="Corbel" pitchFamily="34" charset="0"/>
        </a:defRPr>
      </a:lvl9pPr>
    </p:titleStyle>
    <p:bodyStyle>
      <a:lvl1pPr marL="319088" indent="-3190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2338" indent="-273050" algn="l" rtl="0" eaLnBrk="0" fontAlgn="base" hangingPunct="0">
        <a:spcBef>
          <a:spcPct val="20000"/>
        </a:spcBef>
        <a:spcAft>
          <a:spcPct val="0"/>
        </a:spcAft>
        <a:buClr>
          <a:srgbClr val="FF953E"/>
        </a:buClr>
        <a:buFont typeface="Wingdings 2" pitchFamily="18" charset="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F8BD52"/>
        </a:buClr>
        <a:buFont typeface="Wingdings 2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28600" algn="l" rtl="0" eaLnBrk="0" fontAlgn="base" hangingPunct="0">
        <a:spcBef>
          <a:spcPct val="20000"/>
        </a:spcBef>
        <a:spcAft>
          <a:spcPct val="0"/>
        </a:spcAft>
        <a:buClr>
          <a:srgbClr val="46A6BD"/>
        </a:buClr>
        <a:buFont typeface="Wingdings 2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Christianity Quiz</a:t>
            </a: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762000" y="3733800"/>
            <a:ext cx="5105400" cy="1219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6000" smtClean="0"/>
              <a:t>By: Akaash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I am sorry, that is not correct.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return to the question, and try again.</a:t>
            </a:r>
          </a:p>
        </p:txBody>
      </p:sp>
      <p:pic>
        <p:nvPicPr>
          <p:cNvPr id="15364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I am sorry, that is not correct.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return to the question, and try again.</a:t>
            </a:r>
          </a:p>
        </p:txBody>
      </p:sp>
      <p:pic>
        <p:nvPicPr>
          <p:cNvPr id="16388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I am sorry, that is not correct.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return to the question, and try again.</a:t>
            </a:r>
          </a:p>
        </p:txBody>
      </p:sp>
      <p:pic>
        <p:nvPicPr>
          <p:cNvPr id="17412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I am sorry, that is not correct.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return to the question, and try again.</a:t>
            </a:r>
          </a:p>
        </p:txBody>
      </p:sp>
      <p:pic>
        <p:nvPicPr>
          <p:cNvPr id="18436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Good Job!  That’s right!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advance to the next question.</a:t>
            </a:r>
          </a:p>
        </p:txBody>
      </p:sp>
      <p:pic>
        <p:nvPicPr>
          <p:cNvPr id="19460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Good Job!  That’s right!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advance to the next question.</a:t>
            </a:r>
          </a:p>
        </p:txBody>
      </p:sp>
      <p:pic>
        <p:nvPicPr>
          <p:cNvPr id="20484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Good Job!  That’s right!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advance to the next question.</a:t>
            </a:r>
          </a:p>
        </p:txBody>
      </p:sp>
      <p:pic>
        <p:nvPicPr>
          <p:cNvPr id="21508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Good Job!  That’s right!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advance to the next question.</a:t>
            </a:r>
          </a:p>
        </p:txBody>
      </p:sp>
      <p:pic>
        <p:nvPicPr>
          <p:cNvPr id="22532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Good Job!  That’s right!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advance to the next question.</a:t>
            </a:r>
          </a:p>
        </p:txBody>
      </p:sp>
      <p:pic>
        <p:nvPicPr>
          <p:cNvPr id="23556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Good Job!  You finished the quiz!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6" name="Smiley Face 5"/>
          <p:cNvSpPr/>
          <p:nvPr/>
        </p:nvSpPr>
        <p:spPr>
          <a:xfrm>
            <a:off x="4572000" y="3276600"/>
            <a:ext cx="2438400" cy="2362200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n w="76200">
                <a:solidFill>
                  <a:schemeClr val="bg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hlinkClick r:id="rId2" action="ppaction://hlinksldjump"/>
          </p:cNvPr>
          <p:cNvSpPr/>
          <p:nvPr/>
        </p:nvSpPr>
        <p:spPr>
          <a:xfrm>
            <a:off x="2438400" y="4800600"/>
            <a:ext cx="25908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21">
            <a:hlinkClick r:id="rId3" action="ppaction://hlinksldjump"/>
          </p:cNvPr>
          <p:cNvSpPr/>
          <p:nvPr/>
        </p:nvSpPr>
        <p:spPr>
          <a:xfrm>
            <a:off x="4114800" y="2743200"/>
            <a:ext cx="25908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>
            <a:hlinkClick r:id="rId2" action="ppaction://hlinksldjump"/>
          </p:cNvPr>
          <p:cNvSpPr/>
          <p:nvPr/>
        </p:nvSpPr>
        <p:spPr>
          <a:xfrm>
            <a:off x="6096000" y="4800600"/>
            <a:ext cx="25908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>
            <a:hlinkClick r:id="rId2" action="ppaction://hlinksldjump"/>
          </p:cNvPr>
          <p:cNvSpPr/>
          <p:nvPr/>
        </p:nvSpPr>
        <p:spPr>
          <a:xfrm>
            <a:off x="457200" y="2743200"/>
            <a:ext cx="25908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Question 1</a:t>
            </a:r>
          </a:p>
        </p:txBody>
      </p:sp>
      <p:sp>
        <p:nvSpPr>
          <p:cNvPr id="7175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685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What is the Christian Holy Book called?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  <p:sp>
        <p:nvSpPr>
          <p:cNvPr id="7176" name="TextBox 7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914400" y="3276600"/>
            <a:ext cx="1828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dirty="0" err="1"/>
              <a:t>TeNaKh</a:t>
            </a:r>
            <a:endParaRPr lang="en-US" sz="3600" dirty="0"/>
          </a:p>
        </p:txBody>
      </p:sp>
      <p:sp>
        <p:nvSpPr>
          <p:cNvPr id="7177" name="Text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629400" y="5410200"/>
            <a:ext cx="1828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/>
              <a:t>Qur’an</a:t>
            </a:r>
          </a:p>
        </p:txBody>
      </p:sp>
      <p:sp>
        <p:nvSpPr>
          <p:cNvPr id="7178" name="TextBox 9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048000" y="5410200"/>
            <a:ext cx="1828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/>
              <a:t>Torah</a:t>
            </a:r>
          </a:p>
        </p:txBody>
      </p:sp>
      <p:sp>
        <p:nvSpPr>
          <p:cNvPr id="7179" name="TextBox 10"/>
          <p:cNvSpPr txBox="1">
            <a:spLocks noChangeArrowheads="1"/>
          </p:cNvSpPr>
          <p:nvPr/>
        </p:nvSpPr>
        <p:spPr bwMode="auto">
          <a:xfrm>
            <a:off x="4800600" y="3276600"/>
            <a:ext cx="1828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/>
              <a:t>Bible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Question 2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685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Which of these statements are true?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6096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The Bible has 3 Testaments.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2438400" y="48768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The Old Testament in the Bible contains the 4 Gospels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6096000" y="48768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/>
              <a:t>The New Testament in the Bible has the history of law, prophets, and psalms</a:t>
            </a:r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41910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The New Testament in the Bible contains the 4 Gospels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Question 3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685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What was Jesus crucified on?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6096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A box</a:t>
            </a: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2438400" y="48768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A cross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6096000" y="48768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A table </a:t>
            </a:r>
            <a:endParaRPr lang="en-US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41910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A building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Question 4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685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What item in the church symbolizes Palm Sunday?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6096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The Cross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2438400" y="48768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Holy Water</a:t>
            </a:r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6096000" y="48768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Palm Leaves</a:t>
            </a:r>
            <a:endParaRPr lang="en-US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41910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The Bible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Question 5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685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What  do linked circles symbolize?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6096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The unity of God</a:t>
            </a: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3276600" y="44958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Palm Sunday</a:t>
            </a:r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59436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The population of Christians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Question 6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685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What function does Holy Water play in a church?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5334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As drinking water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3276600" y="45720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To shower in</a:t>
            </a:r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6019800" y="2743200"/>
            <a:ext cx="2514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/>
              <a:t>To baptize children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I am sorry, that is not correct.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return to the question, and try again.</a:t>
            </a:r>
          </a:p>
        </p:txBody>
      </p:sp>
      <p:pic>
        <p:nvPicPr>
          <p:cNvPr id="13316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I am sorry, that is not correct.</a:t>
            </a:r>
            <a:endParaRPr lang="en-US" sz="6000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229600" cy="639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Click below to return to the question, and try again.</a:t>
            </a:r>
          </a:p>
        </p:txBody>
      </p:sp>
      <p:pic>
        <p:nvPicPr>
          <p:cNvPr id="14340" name="Picture 2" descr="C:\Documents and Settings\Akaash_Sanyal@caryacademy.org\Local Settings\Temporary Internet Files\Content.IE5\67UMFUSD\MC90043268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265</TotalTime>
  <Words>353</Words>
  <Application>Microsoft Office PowerPoint</Application>
  <PresentationFormat>On-screen Show (4:3)</PresentationFormat>
  <Paragraphs>59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Corbel</vt:lpstr>
      <vt:lpstr>Wingdings 2</vt:lpstr>
      <vt:lpstr>Calibri</vt:lpstr>
      <vt:lpstr>Deluxe</vt:lpstr>
      <vt:lpstr>Christianity Quiz</vt:lpstr>
      <vt:lpstr>Question 1</vt:lpstr>
      <vt:lpstr>Question 2</vt:lpstr>
      <vt:lpstr>Question 3</vt:lpstr>
      <vt:lpstr>Question 4</vt:lpstr>
      <vt:lpstr>Question 5</vt:lpstr>
      <vt:lpstr>Question 6</vt:lpstr>
      <vt:lpstr>I am sorry, that is not correct.</vt:lpstr>
      <vt:lpstr>I am sorry, that is not correct.</vt:lpstr>
      <vt:lpstr>I am sorry, that is not correct.</vt:lpstr>
      <vt:lpstr>I am sorry, that is not correct.</vt:lpstr>
      <vt:lpstr>I am sorry, that is not correct.</vt:lpstr>
      <vt:lpstr>I am sorry, that is not correct.</vt:lpstr>
      <vt:lpstr>Good Job!  That’s right!</vt:lpstr>
      <vt:lpstr>Good Job!  That’s right!</vt:lpstr>
      <vt:lpstr>Good Job!  That’s right!</vt:lpstr>
      <vt:lpstr>Good Job!  That’s right!</vt:lpstr>
      <vt:lpstr>Good Job!  That’s right!</vt:lpstr>
      <vt:lpstr>Good Job!  You finished the quiz!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Christianity Quiz</dc:title>
  <dc:creator>Akaash_Sanyal</dc:creator>
  <cp:lastModifiedBy>Sam Morris</cp:lastModifiedBy>
  <cp:revision>21</cp:revision>
  <dcterms:created xsi:type="dcterms:W3CDTF">2010-05-24T16:32:31Z</dcterms:created>
  <dcterms:modified xsi:type="dcterms:W3CDTF">2010-05-25T13:43:17Z</dcterms:modified>
</cp:coreProperties>
</file>